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Pretendard Bold" panose="020B0600000101010101" charset="-127"/>
      <p:bold r:id="rId14"/>
    </p:embeddedFont>
    <p:embeddedFont>
      <p:font typeface="Pretendard Regular" panose="020B0600000101010101" charset="-127"/>
      <p:regular r:id="rId15"/>
    </p:embeddedFont>
    <p:embeddedFont>
      <p:font typeface="Pretendard SemiBold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51070" autoAdjust="0"/>
  </p:normalViewPr>
  <p:slideViewPr>
    <p:cSldViewPr>
      <p:cViewPr varScale="1">
        <p:scale>
          <a:sx n="27" d="100"/>
          <a:sy n="27" d="100"/>
        </p:scale>
        <p:origin x="22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A26B4-BFCD-4BC7-B5F2-E6185012725F}" type="datetimeFigureOut">
              <a:rPr lang="ko-KR" altLang="en-US" smtClean="0"/>
              <a:t>2025-03-30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D4510-E88E-4F3F-8C49-F96ED5454C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3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“저희 팀은 우선 </a:t>
            </a:r>
            <a:r>
              <a:rPr lang="ko-KR" altLang="en-US" dirty="0" err="1"/>
              <a:t>비대면</a:t>
            </a:r>
            <a:r>
              <a:rPr lang="ko-KR" altLang="en-US" dirty="0"/>
              <a:t> 회의를 통해 아이디어를 자유롭게 나누는 시간을 가졌습니다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Discord</a:t>
            </a:r>
            <a:r>
              <a:rPr lang="ko-KR" altLang="en-US" dirty="0"/>
              <a:t>를 통해 실시간으로 토론하며</a:t>
            </a:r>
            <a:r>
              <a:rPr lang="en-US" altLang="ko-KR" dirty="0"/>
              <a:t>, </a:t>
            </a:r>
            <a:r>
              <a:rPr lang="ko-KR" altLang="en-US" dirty="0"/>
              <a:t>각자가 평소 느꼈던 문제나 아이디어를 공유했습니다</a:t>
            </a:r>
            <a:r>
              <a:rPr lang="en-US" altLang="ko-KR" dirty="0"/>
              <a:t>.”</a:t>
            </a:r>
          </a:p>
          <a:p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이 화면은 실제로 저희가 사용했던 </a:t>
            </a:r>
            <a:r>
              <a:rPr lang="en-US" altLang="ko-KR" dirty="0"/>
              <a:t>Discord </a:t>
            </a:r>
            <a:r>
              <a:rPr lang="ko-KR" altLang="en-US" dirty="0"/>
              <a:t>화면입니다</a:t>
            </a:r>
            <a:r>
              <a:rPr lang="en-US" altLang="ko-KR" dirty="0"/>
              <a:t>. </a:t>
            </a:r>
            <a:r>
              <a:rPr lang="ko-KR" altLang="en-US" dirty="0"/>
              <a:t>회의 당시 두 명이 참여해서 활발하게 논의가 오갔고요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</a:t>
            </a:r>
            <a:r>
              <a:rPr lang="ko-KR" altLang="en-US" dirty="0" err="1"/>
              <a:t>비대면</a:t>
            </a:r>
            <a:r>
              <a:rPr lang="ko-KR" altLang="en-US" dirty="0"/>
              <a:t> 회의에서 나눈 아이디어를 기반으로</a:t>
            </a:r>
            <a:r>
              <a:rPr lang="en-US" altLang="ko-KR" dirty="0"/>
              <a:t>, </a:t>
            </a:r>
            <a:r>
              <a:rPr lang="ko-KR" altLang="en-US" dirty="0" err="1"/>
              <a:t>노션에</a:t>
            </a:r>
            <a:r>
              <a:rPr lang="ko-KR" altLang="en-US" dirty="0"/>
              <a:t> 주제별로 정리했습니다</a:t>
            </a:r>
            <a:r>
              <a:rPr lang="en-US" altLang="ko-KR" dirty="0"/>
              <a:t>.”</a:t>
            </a:r>
          </a:p>
          <a:p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총 다섯 가지 카테고리로 나뉘는데요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오래된 </a:t>
            </a:r>
            <a:r>
              <a:rPr lang="en-US" altLang="ko-KR" dirty="0"/>
              <a:t>BGP </a:t>
            </a:r>
            <a:r>
              <a:rPr lang="ko-KR" altLang="en-US" dirty="0"/>
              <a:t>데이터는 형식이 달라서 분석하기 어렵다는 문제가 있었고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해결하기 위한 복원 도구나 타임라인 기반 탐색 도구가 필요하다는 이야기가 나왔습니다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실시간으로 쏟아지는 로그 데이터를 어떻게 처리할지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CLI </a:t>
            </a:r>
            <a:r>
              <a:rPr lang="ko-KR" altLang="en-US" dirty="0"/>
              <a:t>기반 툴이 너무 어려운 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이상 징후를 실시간으로 감지해주는 시스템</a:t>
            </a:r>
            <a:r>
              <a:rPr lang="en-US" altLang="ko-KR" dirty="0"/>
              <a:t>, </a:t>
            </a:r>
            <a:r>
              <a:rPr lang="ko-KR" altLang="en-US" dirty="0"/>
              <a:t>그리고 학습자의 진입 장벽을 낮추는 방향까지 다양하게 논의되었습니다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1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“이제 나온 아이디어들을 기반으로</a:t>
            </a:r>
            <a:r>
              <a:rPr lang="en-US" altLang="ko-KR" dirty="0"/>
              <a:t>, </a:t>
            </a:r>
            <a:r>
              <a:rPr lang="ko-KR" altLang="en-US" dirty="0"/>
              <a:t>실제로 해결하고자 하는 문제들을 정리했습니다</a:t>
            </a:r>
            <a:r>
              <a:rPr lang="en-US" altLang="ko-KR" dirty="0"/>
              <a:t>.”</a:t>
            </a:r>
          </a:p>
          <a:p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저희는 다섯 가지 문제를 핵심 포인트로 잡았고요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문제들을 기준으로 어떤 기능이 필요할지</a:t>
            </a:r>
            <a:r>
              <a:rPr lang="en-US" altLang="ko-KR" dirty="0"/>
              <a:t>, </a:t>
            </a:r>
            <a:r>
              <a:rPr lang="ko-KR" altLang="en-US" dirty="0"/>
              <a:t>어떤 도구를 만들 수 있을지 아이디어를 </a:t>
            </a:r>
            <a:r>
              <a:rPr lang="ko-KR" altLang="en-US" dirty="0" err="1"/>
              <a:t>구체화해나갔습니다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7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“아이디어를 바탕으로</a:t>
            </a:r>
            <a:r>
              <a:rPr lang="en-US" altLang="ko-KR" dirty="0"/>
              <a:t>, </a:t>
            </a:r>
            <a:r>
              <a:rPr lang="ko-KR" altLang="en-US" dirty="0"/>
              <a:t>저희는 실제 사용 시나리오를 상상하면서 페이퍼 프로토타입을 만들었습니다</a:t>
            </a:r>
            <a:r>
              <a:rPr lang="en-US" altLang="ko-KR" dirty="0"/>
              <a:t>.”</a:t>
            </a:r>
          </a:p>
          <a:p>
            <a:r>
              <a:rPr lang="en-US" altLang="ko-KR" b="1" dirty="0"/>
              <a:t>(1) </a:t>
            </a:r>
            <a:r>
              <a:rPr lang="ko-KR" altLang="en-US" b="1" dirty="0"/>
              <a:t>분석 조건 설정</a:t>
            </a:r>
          </a:p>
          <a:p>
            <a:r>
              <a:rPr lang="ko-KR" altLang="en-US" dirty="0"/>
              <a:t>“사용자는 우선 리소스 </a:t>
            </a:r>
            <a:r>
              <a:rPr lang="en-US" altLang="ko-KR" dirty="0"/>
              <a:t>ID,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그리고 데이터를 수집한 지역을 선택해서 분석 조건을 설정합니다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7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(2) </a:t>
            </a:r>
            <a:r>
              <a:rPr lang="ko-KR" altLang="en-US" b="1" dirty="0"/>
              <a:t>데이터 추가</a:t>
            </a:r>
          </a:p>
          <a:p>
            <a:r>
              <a:rPr lang="ko-KR" altLang="en-US" dirty="0"/>
              <a:t>“선택한 데이터를 분석 리스트에 추가한 뒤</a:t>
            </a:r>
            <a:r>
              <a:rPr lang="en-US" altLang="ko-KR" dirty="0"/>
              <a:t>, </a:t>
            </a:r>
            <a:r>
              <a:rPr lang="ko-KR" altLang="en-US" dirty="0"/>
              <a:t>분석 준비를 마치게 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57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(3) </a:t>
            </a:r>
            <a:r>
              <a:rPr lang="ko-KR" altLang="en-US" b="1" dirty="0"/>
              <a:t>분석 요청</a:t>
            </a:r>
          </a:p>
          <a:p>
            <a:r>
              <a:rPr lang="ko-KR" altLang="en-US" dirty="0"/>
              <a:t>“그 다음엔 </a:t>
            </a:r>
            <a:r>
              <a:rPr lang="ko-KR" altLang="en-US" dirty="0" err="1"/>
              <a:t>챗봇</a:t>
            </a:r>
            <a:r>
              <a:rPr lang="ko-KR" altLang="en-US" dirty="0"/>
              <a:t> 형식의 인터페이스를 통해 분석을 요청할 수 있고요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원하는 분석 종류</a:t>
            </a:r>
            <a:r>
              <a:rPr lang="en-US" altLang="ko-KR" dirty="0"/>
              <a:t>—</a:t>
            </a:r>
            <a:r>
              <a:rPr lang="ko-KR" altLang="en-US" dirty="0"/>
              <a:t>예를 들면 이상 탐지</a:t>
            </a:r>
            <a:r>
              <a:rPr lang="en-US" altLang="ko-KR" dirty="0"/>
              <a:t>, hijack </a:t>
            </a:r>
            <a:r>
              <a:rPr lang="ko-KR" altLang="en-US" dirty="0"/>
              <a:t>분석</a:t>
            </a:r>
            <a:r>
              <a:rPr lang="en-US" altLang="ko-KR" dirty="0"/>
              <a:t>, community </a:t>
            </a:r>
            <a:r>
              <a:rPr lang="ko-KR" altLang="en-US" dirty="0"/>
              <a:t>분석 등을 선택합니다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8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(4) </a:t>
            </a:r>
            <a:r>
              <a:rPr lang="ko-KR" altLang="en-US" b="1" dirty="0"/>
              <a:t>데이터 분석 결과 확인</a:t>
            </a:r>
          </a:p>
          <a:p>
            <a:r>
              <a:rPr lang="ko-KR" altLang="en-US" dirty="0"/>
              <a:t>“마지막으로 분석 결과는 텍스트 요약과 </a:t>
            </a:r>
            <a:r>
              <a:rPr lang="ko-KR" altLang="en-US" dirty="0" err="1"/>
              <a:t>시각화된</a:t>
            </a:r>
            <a:r>
              <a:rPr lang="ko-KR" altLang="en-US" dirty="0"/>
              <a:t> 통계 그래프로 제공되며</a:t>
            </a:r>
            <a:r>
              <a:rPr lang="en-US" altLang="ko-KR" dirty="0"/>
              <a:t>, </a:t>
            </a:r>
            <a:r>
              <a:rPr lang="ko-KR" altLang="en-US" dirty="0"/>
              <a:t>이상 징후를 한눈에 파악할 수 있도록 구성했습니다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D4510-E88E-4F3F-8C49-F96ED5454CB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1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1900" y="5930900"/>
            <a:ext cx="312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지도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: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이영석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8514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4978400"/>
            <a:ext cx="9436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1765300"/>
            <a:ext cx="166243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BGP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라우팅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LLM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개발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–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브레인스토밍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7300" y="4648200"/>
            <a:ext cx="132461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700" b="0" i="0" u="none" strike="noStrike">
                <a:solidFill>
                  <a:srgbClr val="383838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6172200"/>
            <a:ext cx="76708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9400" b="0" i="0" u="none" strike="noStrike" spc="1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9400" b="0" i="0" u="none" strike="noStrike" spc="1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7874000"/>
            <a:ext cx="74295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83800" y="7975600"/>
            <a:ext cx="707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75000" y="5118100"/>
            <a:ext cx="636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아이디어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발산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4978400"/>
            <a:ext cx="812800" cy="812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60600" y="5156200"/>
            <a:ext cx="48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23700" y="5118100"/>
            <a:ext cx="561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아이디어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수렴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49784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96600" y="51562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5000" y="75184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 dirty="0">
                <a:solidFill>
                  <a:srgbClr val="383838"/>
                </a:solidFill>
                <a:ea typeface="Pretendard Bold"/>
              </a:rPr>
              <a:t>페이퍼</a:t>
            </a:r>
            <a:r>
              <a:rPr lang="en-US" sz="31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 dirty="0">
                <a:solidFill>
                  <a:srgbClr val="383838"/>
                </a:solidFill>
                <a:ea typeface="Pretendard Bold"/>
              </a:rPr>
              <a:t>프로토타입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73787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60600" y="75565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3700" y="7632700"/>
            <a:ext cx="1879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Q&amp;A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7378700"/>
            <a:ext cx="812800" cy="81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96600" y="75565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400" y="889000"/>
            <a:ext cx="510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ㅣ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목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832100"/>
            <a:ext cx="13970000" cy="740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아이디어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발산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(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비대면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회의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2882900"/>
            <a:ext cx="15125700" cy="7404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아이디어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발산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(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노션에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정리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10782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2.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아이디어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수렴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151384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46300" y="4965700"/>
            <a:ext cx="13779500" cy="382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오래된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분석의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대량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사용의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학습자를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위한</a:t>
            </a:r>
            <a:r>
              <a:rPr lang="en-US" alt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 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BGP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교육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접근성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향상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784600"/>
            <a:ext cx="11582400" cy="637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페이퍼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프로토타입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75000"/>
            <a:ext cx="155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사용자는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리소스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ID,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날짜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,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수집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지역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(Route Collectors)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선택하여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조건을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설정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3733800"/>
            <a:ext cx="11658600" cy="6553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페이퍼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프로토타입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75000"/>
            <a:ext cx="155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2.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추가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429000"/>
            <a:ext cx="12331700" cy="6858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페이퍼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프로토타입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75000"/>
            <a:ext cx="155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요청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3683000"/>
            <a:ext cx="13055600" cy="660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페이퍼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프로토타입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3175000"/>
            <a:ext cx="15506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4.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431</Words>
  <Application>Microsoft Office PowerPoint</Application>
  <PresentationFormat>사용자 지정</PresentationFormat>
  <Paragraphs>57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Pretendard Bold</vt:lpstr>
      <vt:lpstr>맑은 고딕</vt:lpstr>
      <vt:lpstr>Pretendard Regular</vt:lpstr>
      <vt:lpstr>Calibri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</dc:creator>
  <cp:lastModifiedBy>양준혁</cp:lastModifiedBy>
  <cp:revision>6</cp:revision>
  <dcterms:created xsi:type="dcterms:W3CDTF">2006-08-16T00:00:00Z</dcterms:created>
  <dcterms:modified xsi:type="dcterms:W3CDTF">2025-03-29T16:43:05Z</dcterms:modified>
</cp:coreProperties>
</file>